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131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2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538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619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26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987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282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610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694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883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751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F3A6-303E-4A09-A819-275C5DA3E7AF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FD81B-4DB9-41DA-8BEE-EBB28C12AD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824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700671" y="0"/>
            <a:ext cx="8580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000" b="1" dirty="0" smtClean="0"/>
              <a:t>Título</a:t>
            </a:r>
          </a:p>
          <a:p>
            <a:pPr algn="just"/>
            <a:endParaRPr lang="pt-PT" sz="2000" b="1" dirty="0"/>
          </a:p>
          <a:p>
            <a:pPr algn="just"/>
            <a:r>
              <a:rPr lang="pt-PT" sz="800" dirty="0" smtClean="0"/>
              <a:t>Nomes</a:t>
            </a:r>
          </a:p>
          <a:p>
            <a:pPr algn="just"/>
            <a:r>
              <a:rPr lang="pt-PT" sz="800" dirty="0" smtClean="0"/>
              <a:t>Unidade</a:t>
            </a:r>
          </a:p>
          <a:p>
            <a:pPr algn="just"/>
            <a:r>
              <a:rPr lang="pt-PT" sz="800" u="sng" dirty="0" smtClean="0"/>
              <a:t>Palavras-Chave</a:t>
            </a:r>
            <a:r>
              <a:rPr lang="pt-PT" sz="800" dirty="0" smtClean="0"/>
              <a:t>: 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70121" y="1201475"/>
            <a:ext cx="11897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u="sng" cap="all" dirty="0" smtClean="0">
                <a:latin typeface="+mn-lt"/>
              </a:rPr>
              <a:t>Introdução</a:t>
            </a:r>
            <a:r>
              <a:rPr lang="pt-PT" sz="1600" dirty="0" smtClean="0">
                <a:latin typeface="+mn-lt"/>
              </a:rPr>
              <a:t>: </a:t>
            </a:r>
            <a:r>
              <a:rPr lang="pt-PT" sz="1200" dirty="0" smtClean="0"/>
              <a:t>Escreva aqui a introdução.</a:t>
            </a:r>
            <a:endParaRPr lang="pt-PT" sz="12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70121" y="2262229"/>
            <a:ext cx="11897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u="sng" cap="all" dirty="0" smtClean="0">
                <a:latin typeface="+mn-lt"/>
              </a:rPr>
              <a:t>Metodologia</a:t>
            </a:r>
            <a:r>
              <a:rPr lang="pt-PT" sz="1600" dirty="0" smtClean="0">
                <a:latin typeface="+mn-lt"/>
              </a:rPr>
              <a:t>: </a:t>
            </a:r>
            <a:r>
              <a:rPr lang="pt-PT" sz="1200" dirty="0"/>
              <a:t>Escreva aqui a </a:t>
            </a:r>
            <a:r>
              <a:rPr lang="pt-PT" sz="1200" dirty="0" smtClean="0"/>
              <a:t>metodologia.</a:t>
            </a:r>
            <a:endParaRPr lang="pt-PT" sz="1200" dirty="0" smtClean="0"/>
          </a:p>
        </p:txBody>
      </p:sp>
      <p:sp>
        <p:nvSpPr>
          <p:cNvPr id="11" name="CaixaDeTexto 10"/>
          <p:cNvSpPr txBox="1"/>
          <p:nvPr/>
        </p:nvSpPr>
        <p:spPr>
          <a:xfrm>
            <a:off x="170121" y="3060706"/>
            <a:ext cx="11897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u="sng" cap="all" dirty="0" smtClean="0">
                <a:latin typeface="+mn-lt"/>
              </a:rPr>
              <a:t>Resultados</a:t>
            </a:r>
            <a:r>
              <a:rPr lang="pt-PT" sz="1600" dirty="0"/>
              <a:t>: </a:t>
            </a:r>
            <a:r>
              <a:rPr lang="pt-PT" sz="1200" dirty="0"/>
              <a:t>Escreva </a:t>
            </a:r>
            <a:r>
              <a:rPr lang="pt-PT" sz="1200" dirty="0" smtClean="0"/>
              <a:t>aqui os resultados.</a:t>
            </a:r>
            <a:endParaRPr lang="pt-PT" sz="12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70121" y="4900738"/>
            <a:ext cx="10473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u="sng" cap="all" dirty="0" smtClean="0">
                <a:latin typeface="+mn-lt"/>
              </a:rPr>
              <a:t>Discussão</a:t>
            </a:r>
            <a:r>
              <a:rPr lang="pt-PT" sz="1600" dirty="0" smtClean="0">
                <a:latin typeface="+mn-lt"/>
              </a:rPr>
              <a:t>: </a:t>
            </a:r>
            <a:r>
              <a:rPr lang="pt-PT" sz="1200" dirty="0" smtClean="0"/>
              <a:t>Escreva aqui a discussão.</a:t>
            </a:r>
            <a:endParaRPr lang="pt-PT" sz="12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0121" y="5646364"/>
            <a:ext cx="10473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u="sng" cap="all" dirty="0" smtClean="0">
                <a:latin typeface="+mn-lt"/>
              </a:rPr>
              <a:t>Conclusão</a:t>
            </a:r>
            <a:r>
              <a:rPr lang="pt-PT" sz="1600" cap="all" dirty="0" smtClean="0"/>
              <a:t>: </a:t>
            </a:r>
            <a:r>
              <a:rPr lang="pt-PT" sz="1200" dirty="0" smtClean="0"/>
              <a:t>Escreva aqui a conclusão.</a:t>
            </a:r>
            <a:endParaRPr lang="pt-PT" sz="1200" dirty="0"/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id="{F1E8E8CB-DA0D-3937-157B-1D4457D91F9F}"/>
              </a:ext>
            </a:extLst>
          </p:cNvPr>
          <p:cNvSpPr txBox="1">
            <a:spLocks/>
          </p:cNvSpPr>
          <p:nvPr/>
        </p:nvSpPr>
        <p:spPr>
          <a:xfrm>
            <a:off x="10945503" y="5260503"/>
            <a:ext cx="1207911" cy="292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2516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PT" sz="1000" b="1" dirty="0" smtClean="0">
                <a:latin typeface="+mn-lt"/>
              </a:rPr>
              <a:t>Referências Bibliográficas</a:t>
            </a:r>
            <a:endParaRPr lang="pt-PT" sz="1000" dirty="0">
              <a:latin typeface="+mn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0966769" y="5723308"/>
            <a:ext cx="7337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b="1" u="sng" cap="all" dirty="0" err="1" smtClean="0"/>
              <a:t>QRCode</a:t>
            </a:r>
            <a:endParaRPr lang="pt-PT" sz="1200" dirty="0"/>
          </a:p>
        </p:txBody>
      </p:sp>
    </p:spTree>
    <p:extLst>
      <p:ext uri="{BB962C8B-B14F-4D97-AF65-F5344CB8AC3E}">
        <p14:creationId xmlns:p14="http://schemas.microsoft.com/office/powerpoint/2010/main" val="2626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44</Words>
  <Application>Microsoft Office PowerPoint</Application>
  <PresentationFormat>Ecrã Panorâmico</PresentationFormat>
  <Paragraphs>12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ULSBA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Fonseca - ULSBA</dc:creator>
  <cp:lastModifiedBy>Daniel Fonseca - ULSBA</cp:lastModifiedBy>
  <cp:revision>10</cp:revision>
  <dcterms:created xsi:type="dcterms:W3CDTF">2025-06-06T09:35:22Z</dcterms:created>
  <dcterms:modified xsi:type="dcterms:W3CDTF">2025-08-29T15:35:41Z</dcterms:modified>
</cp:coreProperties>
</file>