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75" d="100"/>
          <a:sy n="75" d="100"/>
        </p:scale>
        <p:origin x="27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114A1-A248-48AD-8920-82DA2D5CFB10}" type="datetimeFigureOut">
              <a:rPr lang="pt-PT" smtClean="0"/>
              <a:t>11/06/2025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E617C-FFB1-43C5-89DE-1C46DC7815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3168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4FF19-9BD9-4D45-874E-C6CB0183665E}" type="datetime1">
              <a:rPr lang="pt-PT" smtClean="0"/>
              <a:t>11/06/2025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7419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E72D4-F4B8-43F2-AD9D-68CF178085F5}" type="datetime1">
              <a:rPr lang="pt-PT" smtClean="0"/>
              <a:t>11/06/2025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15837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BEBDE-040F-4E3C-B3A0-EA3A4B1E3293}" type="datetime1">
              <a:rPr lang="pt-PT" smtClean="0"/>
              <a:t>11/06/2025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30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6093-1B69-4297-BB13-A4EB30C286E9}" type="datetime1">
              <a:rPr lang="pt-PT" smtClean="0"/>
              <a:t>11/06/2025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0783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EDCFD-4127-4F8F-9EBD-7FA49A5761A1}" type="datetime1">
              <a:rPr lang="pt-PT" smtClean="0"/>
              <a:t>11/06/2025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240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9CCAC-1C36-4A20-B40D-E66D7D25A6A5}" type="datetime1">
              <a:rPr lang="pt-PT" smtClean="0"/>
              <a:t>11/06/2025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981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E77F-E346-4A74-B9B9-B0E37C85767C}" type="datetime1">
              <a:rPr lang="pt-PT" smtClean="0"/>
              <a:t>11/06/2025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853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41CC-ACE0-45C3-8B0F-123EED2C5765}" type="datetime1">
              <a:rPr lang="pt-PT" smtClean="0"/>
              <a:t>11/06/2025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535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C1234-7066-45BD-82C3-D6B55D2ADFCE}" type="datetime1">
              <a:rPr lang="pt-PT" smtClean="0"/>
              <a:t>11/06/2025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1715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924B-2C29-4F4F-9455-CE3C6C483B02}" type="datetime1">
              <a:rPr lang="pt-PT" smtClean="0"/>
              <a:t>11/06/2025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973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2E86-D365-4C0D-B698-41AC45B296B3}" type="datetime1">
              <a:rPr lang="pt-PT" smtClean="0"/>
              <a:t>11/06/2025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2281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92D0B-4B24-4752-A66E-102566E66A9C}" type="datetime1">
              <a:rPr lang="pt-PT" smtClean="0"/>
              <a:t>11/06/2025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BF64F-1FC6-4287-972A-4E8B9B34636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985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1054"/>
            <a:ext cx="12187066" cy="6855891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4508500" y="3848100"/>
            <a:ext cx="57277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 smtClean="0"/>
              <a:t>Título: </a:t>
            </a:r>
            <a:r>
              <a:rPr lang="pt-PT" sz="4000" b="1" dirty="0" err="1" smtClean="0"/>
              <a:t>Lorem</a:t>
            </a:r>
            <a:r>
              <a:rPr lang="pt-PT" sz="4000" b="1" dirty="0" smtClean="0"/>
              <a:t> </a:t>
            </a:r>
            <a:r>
              <a:rPr lang="pt-PT" sz="4000" b="1" dirty="0" err="1" smtClean="0"/>
              <a:t>ipsum</a:t>
            </a:r>
            <a:r>
              <a:rPr lang="pt-PT" sz="4000" b="1" dirty="0" smtClean="0"/>
              <a:t> </a:t>
            </a:r>
            <a:r>
              <a:rPr lang="pt-PT" sz="4000" b="1" dirty="0" err="1" smtClean="0"/>
              <a:t>dolor</a:t>
            </a:r>
            <a:r>
              <a:rPr lang="pt-PT" sz="4000" b="1" dirty="0" smtClean="0"/>
              <a:t> </a:t>
            </a:r>
            <a:r>
              <a:rPr lang="pt-PT" sz="4000" b="1" dirty="0" err="1" smtClean="0"/>
              <a:t>sit</a:t>
            </a:r>
            <a:r>
              <a:rPr lang="pt-PT" sz="4000" b="1" dirty="0" smtClean="0"/>
              <a:t> </a:t>
            </a:r>
            <a:r>
              <a:rPr lang="pt-PT" sz="4000" b="1" dirty="0" err="1" smtClean="0"/>
              <a:t>amet</a:t>
            </a:r>
            <a:r>
              <a:rPr lang="pt-PT" sz="4000" b="1" dirty="0" smtClean="0"/>
              <a:t> </a:t>
            </a:r>
            <a:r>
              <a:rPr lang="pt-PT" sz="4000" b="1" dirty="0" err="1" smtClean="0"/>
              <a:t>consectetur</a:t>
            </a:r>
            <a:r>
              <a:rPr lang="pt-PT" sz="4000" b="1" dirty="0" smtClean="0"/>
              <a:t> </a:t>
            </a:r>
            <a:r>
              <a:rPr lang="pt-PT" sz="4000" b="1" dirty="0" err="1" smtClean="0"/>
              <a:t>adipiscing</a:t>
            </a:r>
            <a:r>
              <a:rPr lang="pt-PT" sz="4000" b="1" dirty="0" smtClean="0"/>
              <a:t> </a:t>
            </a:r>
            <a:r>
              <a:rPr lang="pt-PT" sz="4000" b="1" dirty="0" err="1" smtClean="0"/>
              <a:t>elit</a:t>
            </a:r>
            <a:r>
              <a:rPr lang="pt-PT" sz="4000" b="1" dirty="0" smtClean="0"/>
              <a:t>.</a:t>
            </a:r>
            <a:endParaRPr lang="pt-PT" dirty="0"/>
          </a:p>
          <a:p>
            <a:r>
              <a:rPr lang="pt-PT" dirty="0" smtClean="0"/>
              <a:t>Autor</a:t>
            </a:r>
          </a:p>
          <a:p>
            <a:r>
              <a:rPr lang="pt-PT" dirty="0" smtClean="0"/>
              <a:t>Entidade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59663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72140" y="692224"/>
            <a:ext cx="7814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/>
              <a:t>Título</a:t>
            </a:r>
            <a:endParaRPr lang="pt-PT" b="1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372140" y="1314450"/>
            <a:ext cx="833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Subtítulos</a:t>
            </a:r>
          </a:p>
        </p:txBody>
      </p:sp>
    </p:spTree>
    <p:extLst>
      <p:ext uri="{BB962C8B-B14F-4D97-AF65-F5344CB8AC3E}">
        <p14:creationId xmlns:p14="http://schemas.microsoft.com/office/powerpoint/2010/main" val="2458568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6481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51149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</Words>
  <Application>Microsoft Office PowerPoint</Application>
  <PresentationFormat>Ecrã Panorâmico</PresentationFormat>
  <Paragraphs>5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ULSBA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Fonseca - ULSBA</dc:creator>
  <cp:lastModifiedBy>Daniel Fonseca - ULSBA</cp:lastModifiedBy>
  <cp:revision>5</cp:revision>
  <dcterms:created xsi:type="dcterms:W3CDTF">2025-05-20T16:49:47Z</dcterms:created>
  <dcterms:modified xsi:type="dcterms:W3CDTF">2025-06-11T13:36:45Z</dcterms:modified>
</cp:coreProperties>
</file>